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1" r:id="rId5"/>
    <p:sldMasterId id="2147483672" r:id="rId6"/>
  </p:sldMasterIdLst>
  <p:notesMasterIdLst>
    <p:notesMasterId r:id="rId7"/>
  </p:notesMasterIdLst>
  <p:sldIdLst>
    <p:sldId id="256" r:id="rId8"/>
    <p:sldId id="257" r:id="rId9"/>
    <p:sldId id="258" r:id="rId10"/>
  </p:sldIdLst>
  <p:sldSz cy="9144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747775"/>
          </p15:clr>
        </p15:guide>
        <p15:guide id="2" pos="216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6BAD853-3862-45DB-A087-8A378AD8D1B7}">
  <a:tblStyle styleId="{46BAD853-3862-45DB-A087-8A378AD8D1B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0" Type="http://schemas.openxmlformats.org/officeDocument/2006/relationships/slide" Target="slides/slide3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2889f7e647_1_183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2889f7e647_1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2889f7e647_1_91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2889f7e647_1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2889f7e647_1_161:notes"/>
          <p:cNvSpPr/>
          <p:nvPr>
            <p:ph idx="2" type="sldImg"/>
          </p:nvPr>
        </p:nvSpPr>
        <p:spPr>
          <a:xfrm>
            <a:off x="2143447" y="685800"/>
            <a:ext cx="2571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2889f7e647_1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33781" y="1323689"/>
            <a:ext cx="6390300" cy="364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33775" y="5038444"/>
            <a:ext cx="6390300" cy="14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33775" y="1966444"/>
            <a:ext cx="6390300" cy="349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33775" y="5603956"/>
            <a:ext cx="6390300" cy="231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33781" y="1323689"/>
            <a:ext cx="6390300" cy="364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33775" y="5038444"/>
            <a:ext cx="6390300" cy="14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0" name="Google Shape;60;p15"/>
          <p:cNvSpPr/>
          <p:nvPr>
            <p:ph idx="2" type="pic"/>
          </p:nvPr>
        </p:nvSpPr>
        <p:spPr>
          <a:xfrm>
            <a:off x="76200" y="76200"/>
            <a:ext cx="2008800" cy="20088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5"/>
          <p:cNvSpPr/>
          <p:nvPr>
            <p:ph idx="3" type="pic"/>
          </p:nvPr>
        </p:nvSpPr>
        <p:spPr>
          <a:xfrm>
            <a:off x="76200" y="2236775"/>
            <a:ext cx="2008800" cy="20088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15"/>
          <p:cNvSpPr/>
          <p:nvPr>
            <p:ph idx="4" type="pic"/>
          </p:nvPr>
        </p:nvSpPr>
        <p:spPr>
          <a:xfrm>
            <a:off x="76200" y="4397350"/>
            <a:ext cx="2008800" cy="20088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15"/>
          <p:cNvSpPr/>
          <p:nvPr>
            <p:ph idx="5" type="pic"/>
          </p:nvPr>
        </p:nvSpPr>
        <p:spPr>
          <a:xfrm>
            <a:off x="76200" y="6557925"/>
            <a:ext cx="2008800" cy="20088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15"/>
          <p:cNvSpPr txBox="1"/>
          <p:nvPr>
            <p:ph type="title"/>
          </p:nvPr>
        </p:nvSpPr>
        <p:spPr>
          <a:xfrm>
            <a:off x="2085000" y="76050"/>
            <a:ext cx="4647300" cy="2008800"/>
          </a:xfrm>
          <a:prstGeom prst="rect">
            <a:avLst/>
          </a:prstGeom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6"/>
          <p:cNvGraphicFramePr/>
          <p:nvPr/>
        </p:nvGraphicFramePr>
        <p:xfrm>
          <a:off x="96275" y="1010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{46BAD853-3862-45DB-A087-8A378AD8D1B7}</a:tableStyleId>
              </a:tblPr>
              <a:tblGrid>
                <a:gridCol w="1867075"/>
                <a:gridCol w="4798375"/>
              </a:tblGrid>
              <a:tr h="1961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61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61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9617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67" name="Google Shape;67;p16"/>
          <p:cNvSpPr/>
          <p:nvPr>
            <p:ph idx="2" type="pic"/>
          </p:nvPr>
        </p:nvSpPr>
        <p:spPr>
          <a:xfrm>
            <a:off x="164675" y="188750"/>
            <a:ext cx="1701600" cy="17637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6"/>
          <p:cNvSpPr/>
          <p:nvPr>
            <p:ph idx="3" type="pic"/>
          </p:nvPr>
        </p:nvSpPr>
        <p:spPr>
          <a:xfrm>
            <a:off x="164675" y="2141400"/>
            <a:ext cx="1701600" cy="1763700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6"/>
          <p:cNvSpPr/>
          <p:nvPr>
            <p:ph idx="4" type="pic"/>
          </p:nvPr>
        </p:nvSpPr>
        <p:spPr>
          <a:xfrm>
            <a:off x="164675" y="4094050"/>
            <a:ext cx="1701600" cy="1763700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6"/>
          <p:cNvSpPr/>
          <p:nvPr>
            <p:ph idx="5" type="pic"/>
          </p:nvPr>
        </p:nvSpPr>
        <p:spPr>
          <a:xfrm>
            <a:off x="164675" y="6046700"/>
            <a:ext cx="1701600" cy="1763700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6"/>
          <p:cNvSpPr txBox="1"/>
          <p:nvPr>
            <p:ph type="title"/>
          </p:nvPr>
        </p:nvSpPr>
        <p:spPr>
          <a:xfrm>
            <a:off x="2074700" y="230525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72" name="Google Shape;72;p16"/>
          <p:cNvSpPr txBox="1"/>
          <p:nvPr>
            <p:ph idx="6" type="title"/>
          </p:nvPr>
        </p:nvSpPr>
        <p:spPr>
          <a:xfrm>
            <a:off x="2074700" y="2141400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73" name="Google Shape;73;p16"/>
          <p:cNvSpPr txBox="1"/>
          <p:nvPr>
            <p:ph idx="7" type="title"/>
          </p:nvPr>
        </p:nvSpPr>
        <p:spPr>
          <a:xfrm>
            <a:off x="2074700" y="4135825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74" name="Google Shape;74;p16"/>
          <p:cNvSpPr txBox="1"/>
          <p:nvPr>
            <p:ph idx="8" type="title"/>
          </p:nvPr>
        </p:nvSpPr>
        <p:spPr>
          <a:xfrm>
            <a:off x="2074700" y="6046700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2" name="Google Shape;82;p18"/>
          <p:cNvSpPr txBox="1"/>
          <p:nvPr>
            <p:ph idx="2" type="body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3" name="Google Shape;83;p18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9" name="Google Shape;89;p20"/>
          <p:cNvSpPr txBox="1"/>
          <p:nvPr>
            <p:ph idx="1" type="body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0" name="Google Shape;90;p20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1"/>
          <p:cNvSpPr txBox="1"/>
          <p:nvPr>
            <p:ph type="title"/>
          </p:nvPr>
        </p:nvSpPr>
        <p:spPr>
          <a:xfrm>
            <a:off x="367688" y="800267"/>
            <a:ext cx="4776000" cy="72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3" name="Google Shape;93;p2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33775" y="3823733"/>
            <a:ext cx="6390300" cy="14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2"/>
          <p:cNvSpPr/>
          <p:nvPr/>
        </p:nvSpPr>
        <p:spPr>
          <a:xfrm>
            <a:off x="3429000" y="-222"/>
            <a:ext cx="34290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2"/>
          <p:cNvSpPr txBox="1"/>
          <p:nvPr>
            <p:ph type="title"/>
          </p:nvPr>
        </p:nvSpPr>
        <p:spPr>
          <a:xfrm>
            <a:off x="199125" y="2192311"/>
            <a:ext cx="3033900" cy="263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7" name="Google Shape;97;p22"/>
          <p:cNvSpPr txBox="1"/>
          <p:nvPr>
            <p:ph idx="1" type="subTitle"/>
          </p:nvPr>
        </p:nvSpPr>
        <p:spPr>
          <a:xfrm>
            <a:off x="199125" y="4983244"/>
            <a:ext cx="3033900" cy="2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8" name="Google Shape;98;p22"/>
          <p:cNvSpPr txBox="1"/>
          <p:nvPr>
            <p:ph idx="2" type="body"/>
          </p:nvPr>
        </p:nvSpPr>
        <p:spPr>
          <a:xfrm>
            <a:off x="3704625" y="1287244"/>
            <a:ext cx="2877900" cy="6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9" name="Google Shape;99;p22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3"/>
          <p:cNvSpPr txBox="1"/>
          <p:nvPr>
            <p:ph idx="1" type="body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02" name="Google Shape;102;p23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4"/>
          <p:cNvSpPr txBox="1"/>
          <p:nvPr>
            <p:ph hasCustomPrompt="1" type="title"/>
          </p:nvPr>
        </p:nvSpPr>
        <p:spPr>
          <a:xfrm>
            <a:off x="233775" y="1966444"/>
            <a:ext cx="6390300" cy="349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5" name="Google Shape;105;p24"/>
          <p:cNvSpPr txBox="1"/>
          <p:nvPr>
            <p:ph idx="1" type="body"/>
          </p:nvPr>
        </p:nvSpPr>
        <p:spPr>
          <a:xfrm>
            <a:off x="233775" y="5603956"/>
            <a:ext cx="6390300" cy="231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6" name="Google Shape;106;p24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33775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624300" y="2048844"/>
            <a:ext cx="30000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33775" y="987733"/>
            <a:ext cx="2106000" cy="13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33775" y="2470400"/>
            <a:ext cx="2106000" cy="56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67688" y="800267"/>
            <a:ext cx="4776000" cy="72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000" y="-222"/>
            <a:ext cx="34290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99125" y="2192311"/>
            <a:ext cx="3033900" cy="263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99125" y="4983244"/>
            <a:ext cx="3033900" cy="2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704625" y="1287244"/>
            <a:ext cx="2877900" cy="6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33775" y="7521022"/>
            <a:ext cx="4499100" cy="10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33775" y="791156"/>
            <a:ext cx="63903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33775" y="2048844"/>
            <a:ext cx="63903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6354343" y="8290163"/>
            <a:ext cx="4116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1.png"/><Relationship Id="rId5" Type="http://schemas.openxmlformats.org/officeDocument/2006/relationships/image" Target="../media/image2.jpg"/><Relationship Id="rId6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" name="Google Shape;113;p26"/>
          <p:cNvGraphicFramePr/>
          <p:nvPr/>
        </p:nvGraphicFramePr>
        <p:xfrm>
          <a:off x="78375" y="91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{46BAD853-3862-45DB-A087-8A378AD8D1B7}</a:tableStyleId>
              </a:tblPr>
              <a:tblGrid>
                <a:gridCol w="6609275"/>
              </a:tblGrid>
              <a:tr h="6630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3000"/>
                        <a:t>Name Tags &amp; Instrument Labels</a:t>
                      </a:r>
                      <a:endParaRPr b="1" sz="3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000"/>
                        <a:t>Editing Images:</a:t>
                      </a:r>
                      <a:endParaRPr b="1" sz="2000"/>
                    </a:p>
                    <a:p>
                      <a:pPr indent="-355600" lvl="0" marL="45720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SzPts val="2000"/>
                        <a:buAutoNum type="arabicPeriod"/>
                      </a:pPr>
                      <a:r>
                        <a:rPr lang="en" sz="2000"/>
                        <a:t>Right click on the picture or the square with the blank image.</a:t>
                      </a:r>
                      <a:endParaRPr sz="2000"/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AutoNum type="arabicPeriod"/>
                      </a:pPr>
                      <a:r>
                        <a:rPr lang="en" sz="2000"/>
                        <a:t>Select replace image.</a:t>
                      </a:r>
                      <a:endParaRPr sz="2000"/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AutoNum type="arabicPeriod"/>
                      </a:pPr>
                      <a:r>
                        <a:rPr lang="en" sz="2000"/>
                        <a:t>Select the image you wish to use.</a:t>
                      </a:r>
                      <a:endParaRPr sz="2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000"/>
                        <a:t>Editing Text:</a:t>
                      </a:r>
                      <a:endParaRPr b="1" sz="2000"/>
                    </a:p>
                    <a:p>
                      <a:pPr indent="-355600" lvl="0" marL="45720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SzPts val="2000"/>
                        <a:buAutoNum type="arabicPeriod"/>
                      </a:pPr>
                      <a:r>
                        <a:rPr lang="en" sz="2000"/>
                        <a:t>Click in the box that says click to add title.</a:t>
                      </a:r>
                      <a:endParaRPr sz="2000"/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2000"/>
                        <a:buAutoNum type="arabicPeriod"/>
                      </a:pPr>
                      <a:r>
                        <a:rPr lang="en" sz="2000"/>
                        <a:t>Write the name</a:t>
                      </a:r>
                      <a:endParaRPr sz="2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000"/>
                        <a:t>Printing Tips:</a:t>
                      </a:r>
                      <a:endParaRPr b="1" sz="2000"/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Be sure to select fit to page when printing your tags. This will ensure the settings work correctly </a:t>
                      </a:r>
                      <a:r>
                        <a:rPr lang="en" sz="2000"/>
                        <a:t>with</a:t>
                      </a:r>
                      <a:r>
                        <a:rPr lang="en" sz="2000"/>
                        <a:t> your devices and printer.</a:t>
                      </a:r>
                      <a:endParaRPr sz="20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2000">
                          <a:solidFill>
                            <a:schemeClr val="dk1"/>
                          </a:solidFill>
                        </a:rPr>
                        <a:t>Suggested Uses:</a:t>
                      </a:r>
                      <a:endParaRPr b="1" sz="2000">
                        <a:solidFill>
                          <a:schemeClr val="dk1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Char char="●"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Create name tags for student seats.</a:t>
                      </a:r>
                      <a:endParaRPr sz="2000">
                        <a:solidFill>
                          <a:schemeClr val="dk1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Char char="●"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Create word cards for each instrument in your set. Share the word cards with classroom teachers, so the children can practice reading and writing the words.</a:t>
                      </a:r>
                      <a:endParaRPr sz="2000">
                        <a:solidFill>
                          <a:schemeClr val="dk1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Char char="●"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Use instrument cards to label your instrument containers</a:t>
                      </a:r>
                      <a:endParaRPr sz="2000">
                        <a:solidFill>
                          <a:schemeClr val="dk1"/>
                        </a:solidFill>
                      </a:endParaRPr>
                    </a:p>
                    <a:p>
                      <a:pPr indent="-355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000"/>
                        <a:buChar char="●"/>
                      </a:pPr>
                      <a:r>
                        <a:rPr lang="en" sz="2000">
                          <a:solidFill>
                            <a:schemeClr val="dk1"/>
                          </a:solidFill>
                        </a:rPr>
                        <a:t>Take pictures of the children playing with found sounds in the classroom. Create word cards using the pictures and their terminology for the sound.</a:t>
                      </a:r>
                      <a:endParaRPr sz="20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7"/>
          <p:cNvSpPr txBox="1"/>
          <p:nvPr>
            <p:ph type="title"/>
          </p:nvPr>
        </p:nvSpPr>
        <p:spPr>
          <a:xfrm>
            <a:off x="2074700" y="230525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Guitar</a:t>
            </a:r>
            <a:endParaRPr/>
          </a:p>
        </p:txBody>
      </p:sp>
      <p:pic>
        <p:nvPicPr>
          <p:cNvPr id="119" name="Google Shape;119;p27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7853" r="17853" t="0"/>
          <a:stretch/>
        </p:blipFill>
        <p:spPr>
          <a:xfrm>
            <a:off x="164675" y="188750"/>
            <a:ext cx="1701600" cy="1763699"/>
          </a:xfrm>
          <a:prstGeom prst="rect">
            <a:avLst/>
          </a:prstGeom>
        </p:spPr>
      </p:pic>
      <p:pic>
        <p:nvPicPr>
          <p:cNvPr id="120" name="Google Shape;120;p27"/>
          <p:cNvPicPr preferRelativeResize="0"/>
          <p:nvPr>
            <p:ph idx="3" type="pic"/>
          </p:nvPr>
        </p:nvPicPr>
        <p:blipFill rotWithShape="1">
          <a:blip r:embed="rId4">
            <a:alphaModFix/>
          </a:blip>
          <a:srcRect b="0" l="1755" r="1765" t="0"/>
          <a:stretch/>
        </p:blipFill>
        <p:spPr>
          <a:xfrm>
            <a:off x="164675" y="2141400"/>
            <a:ext cx="1701600" cy="1763700"/>
          </a:xfrm>
          <a:prstGeom prst="rect">
            <a:avLst/>
          </a:prstGeom>
        </p:spPr>
      </p:pic>
      <p:pic>
        <p:nvPicPr>
          <p:cNvPr id="121" name="Google Shape;121;p27"/>
          <p:cNvPicPr preferRelativeResize="0"/>
          <p:nvPr>
            <p:ph idx="4" type="pic"/>
          </p:nvPr>
        </p:nvPicPr>
        <p:blipFill rotWithShape="1">
          <a:blip r:embed="rId5">
            <a:alphaModFix/>
          </a:blip>
          <a:srcRect b="0" l="1755" r="1765" t="0"/>
          <a:stretch/>
        </p:blipFill>
        <p:spPr>
          <a:xfrm>
            <a:off x="164675" y="4094050"/>
            <a:ext cx="1701600" cy="1763700"/>
          </a:xfrm>
          <a:prstGeom prst="rect">
            <a:avLst/>
          </a:prstGeom>
        </p:spPr>
      </p:pic>
      <p:pic>
        <p:nvPicPr>
          <p:cNvPr id="122" name="Google Shape;122;p27"/>
          <p:cNvPicPr preferRelativeResize="0"/>
          <p:nvPr>
            <p:ph idx="5" type="pic"/>
          </p:nvPr>
        </p:nvPicPr>
        <p:blipFill rotWithShape="1">
          <a:blip r:embed="rId6">
            <a:alphaModFix/>
          </a:blip>
          <a:srcRect b="0" l="3539" r="3549" t="0"/>
          <a:stretch/>
        </p:blipFill>
        <p:spPr>
          <a:xfrm>
            <a:off x="164675" y="6046700"/>
            <a:ext cx="1701601" cy="1763700"/>
          </a:xfrm>
          <a:prstGeom prst="rect">
            <a:avLst/>
          </a:prstGeom>
        </p:spPr>
      </p:pic>
      <p:sp>
        <p:nvSpPr>
          <p:cNvPr id="123" name="Google Shape;123;p27"/>
          <p:cNvSpPr txBox="1"/>
          <p:nvPr>
            <p:ph idx="6" type="title"/>
          </p:nvPr>
        </p:nvSpPr>
        <p:spPr>
          <a:xfrm>
            <a:off x="2074700" y="2141400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Maracas</a:t>
            </a:r>
            <a:endParaRPr/>
          </a:p>
        </p:txBody>
      </p:sp>
      <p:sp>
        <p:nvSpPr>
          <p:cNvPr id="124" name="Google Shape;124;p27"/>
          <p:cNvSpPr txBox="1"/>
          <p:nvPr>
            <p:ph idx="7" type="title"/>
          </p:nvPr>
        </p:nvSpPr>
        <p:spPr>
          <a:xfrm>
            <a:off x="2074700" y="4135825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Tambourine</a:t>
            </a:r>
            <a:endParaRPr/>
          </a:p>
        </p:txBody>
      </p:sp>
      <p:sp>
        <p:nvSpPr>
          <p:cNvPr id="125" name="Google Shape;125;p27"/>
          <p:cNvSpPr txBox="1"/>
          <p:nvPr>
            <p:ph idx="8" type="title"/>
          </p:nvPr>
        </p:nvSpPr>
        <p:spPr>
          <a:xfrm>
            <a:off x="2074700" y="6046700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Piano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/>
          <p:nvPr>
            <p:ph idx="2" type="pic"/>
          </p:nvPr>
        </p:nvSpPr>
        <p:spPr>
          <a:xfrm>
            <a:off x="164675" y="188750"/>
            <a:ext cx="1701600" cy="1763700"/>
          </a:xfrm>
          <a:prstGeom prst="rect">
            <a:avLst/>
          </a:prstGeom>
        </p:spPr>
      </p:sp>
      <p:sp>
        <p:nvSpPr>
          <p:cNvPr id="131" name="Google Shape;131;p28"/>
          <p:cNvSpPr/>
          <p:nvPr>
            <p:ph idx="3" type="pic"/>
          </p:nvPr>
        </p:nvSpPr>
        <p:spPr>
          <a:xfrm>
            <a:off x="164675" y="2141400"/>
            <a:ext cx="1701600" cy="1763700"/>
          </a:xfrm>
          <a:prstGeom prst="rect">
            <a:avLst/>
          </a:prstGeom>
        </p:spPr>
      </p:sp>
      <p:sp>
        <p:nvSpPr>
          <p:cNvPr id="132" name="Google Shape;132;p28"/>
          <p:cNvSpPr/>
          <p:nvPr>
            <p:ph idx="4" type="pic"/>
          </p:nvPr>
        </p:nvSpPr>
        <p:spPr>
          <a:xfrm>
            <a:off x="164675" y="4094050"/>
            <a:ext cx="1701600" cy="1763700"/>
          </a:xfrm>
          <a:prstGeom prst="rect">
            <a:avLst/>
          </a:prstGeom>
        </p:spPr>
      </p:sp>
      <p:sp>
        <p:nvSpPr>
          <p:cNvPr id="133" name="Google Shape;133;p28"/>
          <p:cNvSpPr/>
          <p:nvPr>
            <p:ph idx="5" type="pic"/>
          </p:nvPr>
        </p:nvSpPr>
        <p:spPr>
          <a:xfrm>
            <a:off x="164675" y="6046700"/>
            <a:ext cx="1701600" cy="1763700"/>
          </a:xfrm>
          <a:prstGeom prst="rect">
            <a:avLst/>
          </a:prstGeom>
        </p:spPr>
      </p:sp>
      <p:sp>
        <p:nvSpPr>
          <p:cNvPr id="134" name="Google Shape;134;p28"/>
          <p:cNvSpPr txBox="1"/>
          <p:nvPr>
            <p:ph type="title"/>
          </p:nvPr>
        </p:nvSpPr>
        <p:spPr>
          <a:xfrm>
            <a:off x="2074700" y="230525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8"/>
          <p:cNvSpPr txBox="1"/>
          <p:nvPr>
            <p:ph idx="6" type="title"/>
          </p:nvPr>
        </p:nvSpPr>
        <p:spPr>
          <a:xfrm>
            <a:off x="2074700" y="2141400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8"/>
          <p:cNvSpPr txBox="1"/>
          <p:nvPr>
            <p:ph idx="7" type="title"/>
          </p:nvPr>
        </p:nvSpPr>
        <p:spPr>
          <a:xfrm>
            <a:off x="2074700" y="4135825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8"/>
          <p:cNvSpPr txBox="1"/>
          <p:nvPr>
            <p:ph idx="8" type="title"/>
          </p:nvPr>
        </p:nvSpPr>
        <p:spPr>
          <a:xfrm>
            <a:off x="2074700" y="6046700"/>
            <a:ext cx="4599300" cy="1763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